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a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72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وكان الابن الثاني ضائعاً فوجد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اختبار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كيف تعامل الأب مع ابنه الثاني عند عودته؟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طرد الابن الثاني.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ضرب الابن الثاني.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ولم يرى الابن الثاني.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رحب بالابن الثاني بكل سرور.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رحب بالابن الثاني بكل سرور.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81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المدين الذي يدين بعشرة آلاف موهبة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"أما كان ينبغي أن ترحم العبد رفيقك كما فعلت معك؟"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رجل مدين للملك بعشرة آلاف وزنة. أشفق الملك على الرجل وألغى الدين.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فلما خرج ذلك الرجل وجد عبدا من رفاقه مدينا له بمئة دينار. أمسك به وغضب عليه. "أدفع ما تدين به لي!"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وألقى العبد رفيقه في السجن. وسمع الملك هذا الخبر من خادمه الآخر.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فغضب الملك واستدعى الخادم. "لقد ألغيت كل ديونك لأنك توسلت إليّ أن أفعل ذلك. أما كان ينبغي لك أن ترحم العبيد رفقائك كما فعلت معك؟»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يسوع: "كما غفر لكم أبونا الذي في السموات، ينبغي أن يغفر بعضكم لبعض".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تمت تبرئة خادم من دين كبير جدًا قدره عشرة آلاف وزنة.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لكنه لم يغفر لرفيقه العبد الذي كان مدينا له بمئة دينار.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وهذا موقف ناكر للجميل.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غُفر لنا أيضاً وخلصنا بالنعمة من خلال يسوع.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إذا لم ننسى تلك النعمة، علينا أن نغفر لمن أخطأوا في حقنا.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يغفر لنا ويحبنا حتى النهاية.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كم من الأموال شطبها الملك؟؟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مائة ديناري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مائتي دينار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مائة المواهب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عشرة آلاف المواهب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عشرة آلاف المواهب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4000"/>
              <a:t>لأن ابني هذا كان ميتا فعاش. كان ضائعا فوجد. حتى أنها بدأت للاحتفال.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"أما كان ينبغي أن ترحم العبد رفيقك كما فعلت معك؟"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82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أوصنا لابن داود!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والجموع الذين تقدموا والذين تبعوه كانوا يهتفون: "أوصنا لابن داود!" "مبارك الآتي باسم الرب!" "أوصنا في الأعالي!"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اقترب يسوع من أورشليم، أرسل تلميذين قائلاً: «اذهبا إلى القرية، فتجدا أتانًا معها جحشها. حلهم وأحضرهم إلي."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فذهب تلميذان إلى القرية وفعلا كما أمرهما يسوع.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لقد وجدوا الحمار. "الرب يحتاجهم." ثم أرسلهم المالك على الفور.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جلس يسوع على حمار صغير ودخل أورشليم. والجموع الذين كانوا يتقدمونه كانوا يصرخون: «أوصنا لابن داود!»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إن حقيقة أن يسوع ركب حمارًا صغيرًا وأن الجموع رحبت به كانت وفقًا لنبوة الكتاب المقدس المسجلة. ولكن لا أحد يعرف عن ذلك.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"وركب يسوع جحش الحمار، فصرخ الجموع قائلين: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"أوصنا لابن داود!"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تم التنبؤ بهم جميعًا في الكتاب المقدس.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عاش يسوع بالطاعة،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كما هو مكتوب في الكتاب المقدس.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نحن الذين نتبع يسوع يجب علينا أيضًا أن نطيع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كلمة الله تماما.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ملكنا المستحق للمدح والمجد.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b="1" lang="ar">
                <a:solidFill>
                  <a:schemeClr val="tx1">
                    <a:lumMod val="50000"/>
                    <a:lumOff val="50000"/>
                  </a:schemeClr>
                </a:solidFill>
              </a:rPr>
              <a:t>رقم 73 كلمة الله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400"/>
              <a:t>يسوع يقيم لعازر من بين الأموات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ركب يسوع إلى أورشليم؟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مهرا حمار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حصان صغير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طفل الفيل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طفل الجمل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مهرا حمار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والجموع الذين تقدموا والذين تبعوه كانوا يهتفون: "أوصنا لابن داود!" "مبارك الآتي باسم الرب!" "أوصنا في الأعالي!"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83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بيتي هو بيت الصلاة.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فقال لهم: «مكتوب: بيتي بيت صلاة يدعى، وأنتم تجعلونه مغارة لصوص».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دخل يسوع هيكل أورشليم. وكان هناك العديد من التجار والصيارفة داخل المعبد.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فقلب يسوع موائد الصيارفة وكراسي بائعي الحمام. قاد جميع الذين كانوا يبيعون ويشترون هناك.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يسوع بغضب: «مكتوب: بيتي بيت صلاة يدعى، وأنتم تجعلونه مغارة لصوص».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أخرج يسوع التجار من الهيكل وشفى المرضى في الهيكل.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الهيكل، الكنيسة، هو مكان العبادة والصلاة إلى الله.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فغضب يسوع من الجمع الذي حوله إلى مكان تجاري.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لماذا تأتي إلى الكنيسة؟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الكنيسة، يجب أن تقابل الله بالعبادة والصلاة.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مالك الكنيسة. يسوع هو الذي يتلقى عبادتنا وصلواتنا من الكنيسة.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قال لها يسوع: أنا هو القيامة والحياة. من آمن بي ولو مات فسيحيا.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ومن كان حيا وآمن بي فلن يموت إلى الأبد. هل تصدق هذا؟"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 الذي طرده يسوع من الهيكل؟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اليهود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غير اليهود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الكاهن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التجار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التجار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فقال لهم: «مكتوب: بيتي بيت صلاة يدعى، وأنتم تجعلونه مغارة لصوص».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84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غسل يسوع أرجل تلاميذه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والآن بعد أن غسلت أنا السيد والمعلم أرجلكم، ينبغي أن يغسل بعضكم أرجل بعض.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تناول يسوع العشاء الأخير مع تلاميذه. عرف يسوع أن هذه كانت وجبته الأخيرة مع تلاميذه.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فجأة أحضر يسوع الماء إلى المغسلة، وبدأ يغسل أرجل تلاميذه واحدًا تلو الآخر.</a:t>
            </a:r>
            <a:r xmlns:a="http://schemas.openxmlformats.org/drawingml/2006/main">
              <a:rPr lang="ar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وعندما جاء دور بطرس، قال بطرس: "لماذا يغسل الرب أرجلنا؟ أنا لا أغسل!"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أجاب يسوع. "إذا لم أغسل قدميك، فلا علاقة لي ولا أنت بالأمر. ربما لا تفهم جيدًا الآن، ولكنك ستفهم يومًا ما."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"لقد غسلت أقدامكم لتكونوا قدوة. من الآن فصاعدا، اغسلوا أقدام بعضكم البعض وكنوا الأشخاص الذين يخدمون بعضهم البعض."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العالم، يخدم الأشخاص المنخفضون رجالًا عاليين، ولكن على العكس من ذلك، غسل يسوع أقدام تلاميذه واستسلم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حياته بالنسبة لنا.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إذا كنا تلاميذ ليسوع، فينبغي أن نكون سعداء بأن نخدم بعضنا البعض في المكان الأدنى، بدلاً من الرغبة في أن نعامل في المكان الأعلى.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ذات يوم وصلت الأخبار إلى يسوع. "لعازر مريض. من فضلكم تعالوا بسرعة وعالجوه."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</a:t>
            </a:r>
            <a:r xmlns:a="http://schemas.openxmlformats.org/drawingml/2006/main">
              <a:rPr altLang="en-US" lang="a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يكون..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الرجل الأعلى، لكنه وصل إلى المكان الأدنى وكان على استعداد لخدمتنا جميعًا.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 الذي لم يترك يسوع يغسل قدميه؟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توماس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بيتر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يهوذا الإسخريوطي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بيتر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والآن بعد أن غسلت أنا السيد والمعلم أرجلكم، ينبغي أن يغسل بعضكم أرجل بعض.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85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يسوع يصلي على الجبل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ثم تقدم قليلاً وخر على وجهه إلى الأرض وكان يصلي قائلاً: يا أبتاه، إن أمكن فلتعبر عني هذه الكأس. ولكن ليس كما أريد أنا، بل كما تريد أنت.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وبعد العشاء، ذهب يسوع مع تلاميذه إلى مكان يُدعى جثسيماني.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 لتلاميذه: «نفسي غارقة في الحزن حتى الموت. ابق هنا وراقب معي."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"يا أبتاه، إن أمكن، فلتعبر عني هذه الكأس. ولكن ليس كما أريد أنا، بل كما تريد أنت." صلى يسوع بحرارة. ولكن التلاميذ سقطوا في نوم عميق.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يسوع أيقظ تلاميذه: «أما قدرتم أن تسهروا معي ساعة واحدة؟ ينظر. ها هو خائني يأتي ليعتقلني».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النهاية، تبع يسوع الأشخاص الذين جاءوا للقبض عليه. لقد كان الموت لكي ندفع ثمن خطايانا على الصليب كما أراد الله.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قبل أن يأتي يسوع مات.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كان من المؤلم أن يموت يسوع ليدفع ثمن خطايانا على الصليب، لكنه كان مطيعاً تماماً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لأنها كانت إرادة الله.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يجب علينا أولاً أن نأمل أن تتحقق مشيئة الله بدلاً من مشيئة قلبي في حياتنا.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</a:t>
            </a:r>
            <a:r xmlns:a="http://schemas.openxmlformats.org/drawingml/2006/main">
              <a:rPr lang="ar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يكون..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بلا خطية في هذه الأرض لأنه يتبع مشيئة الله بالكامل.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أين صلى يسوع قبل القبض عليه؟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معبد القدس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الجثمانية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الغرفة العلوية لمارك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بحيرة الجليل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الجثمانية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ثم تقدم قليلاً وخر على وجهه إلى الأرض وكان يصلي قائلاً: يا أبتاه، إن أمكن فلتعبر عني هذه الكأس. ولكن ليس كما أريد أنا، بل كما تريد أنت.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86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مات يسوع على الصليب.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فنادى يسوع بصوت عظيم: "يا أبتاه، في يديك أستودع روحي". ولما قال هذا لفظ أنفاسه الأخيرة.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يسوع، الذي أسره الجنود الرومان، كان يرتدي تاجًا من الشوك على رأسه، وتم الاستهزاء به، وحمل الصليب واقتيد إلى التل ليتم إعدامه.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ثم صلب يسوع على الصليب مع اثنين من المجرمين. ووقف الشعب يتفرجون، حتى أن الحكام كانوا يستهزئون به.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"يا أبتاه اغفر لهم لأنهم لا يعلمون ماذا يفعلون." صلى يسوع من أجل الذين قتلوه.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يسوع: "قد أكمل!" ونكس رأسه وأسلم الروح.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فقالت أخت لعازر ليسوع الذي جاء متأخرا: «يا يسوع، لو كنت ههنا لم يمت أخي».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تلك اللحظة انشق حجاب الهيكل إلى اثنين من الأعلى إلى الأسفل. اهتزت الأرض وتشققت الصخور. فلما رأى ذلك الجنود الذين صلبوا يسوع، خافوا وصرخوا قائلين: «حقا كان هذا ابن الله!»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تألم يسوع الذي بلا خطية ومات نيابة عنا، ودفع ثمن خطايانا.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لذلك، لا نحتاج أن ندفع لأنفسنا.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خلصنا بفضل يسوع.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ألا ننسى هذا للحظة.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المخلص الذي أنقذنا بموته من أجل خطايانا على الصليب.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ومع من صلب يسوع؟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التلاميذ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النساء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الكهنة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المجرمين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المجرمين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فنادى يسوع بصوت عظيم: "يا أبتاه، في يديك أستودع روحي". ولما قال هذا لفظ أنفاسه الأخيرة.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87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القبر الفارغ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عندها التفتت فرأت يسوع واقفاً هناك، لكنها لم تدرك أنه يسوع.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ذهبت مريم المجدلية إلى القبر لتنظر يسوع الميت. لكن الباب الحجري للقبر كان مفتوحا.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ولم يكن هناك جسد ليسوع في القبر. اعتقدت مريم أن شخصًا ما قد سرق جسد يسوع الميت.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ظهر الملاك وسأل. "لماذا تبكي؟" أجابت مريم: "لقد سرق أحدهم جسد يسوع".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يسوع: "ارفعوا باب القبر الحجري". فأمر يسوع قائلاً: "اخرج يا لعازر".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وعندما التفتت، كان هناك يسوع الذي عاد حياً. لكن مريم لم تتعرف على يسوع. ولم تعتقد أن يسوع سيعود إلى الحياة.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"مريم..." فقط عندما دعا يسوع، تعرفت عليه مريم. "يا رب، لقد عدت حقاً إلى الحياة." لقد قام يسوع بعد ثلاثة أيام من موته.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لا أحد في العالم ميت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وعلى قيد الحياة مرة أخرى.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لكن الوحيد، يسوع، الذي قام من الموت، لا يزال حيا.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يقول الكتاب المقدس أن أولئك الذين يؤمنون بيسوع يعودون أيضًا إلى الحياة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مثل يسوع.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لذا يجب ألا نفقد أملنا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للحياة الأبدية.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رب النصرة الذي انتصر على الموت وعاد إلى الحياة.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فكرت مريم عندما رأت أنه لا يوجد يسوع في القبر؟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لقد قام يسوع!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هذا ليس قبر يسوع!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شخص ما سرق جثة يسوع!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اشترى التلاميذ جثة يسوع!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شخص ما سرق جثة يسوع!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عندها التفتت فرأت يسوع واقفاً هناك، لكنها لم تدرك أنه يسوع.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88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يسوع الذي صعد إلى السماء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ولما قال هذا ارتفع أمام أعينهم، وحجبته سحابة عن أعينهم.</a:t>
            </a:r>
            <a:r xmlns:a="http://schemas.openxmlformats.org/drawingml/2006/main">
              <a:rPr lang="ar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التلاميذ، الذين لم يعرفوا أن يسوع قد قام، سيطر عليهم الخوف وخيبة الأمل.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فجاء يسوع المقام ووقف في وسطهم وأراهم يديه وجنبه وقال: "لا تشكوا وآمنوا".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ومن المدهش أنه بعد ثلاثة أيام من موته، خرج لعازر. فرح الناس برؤية ذلك ومجدوا الله.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ثم قال يسوع إنه سيعود إلى أبيه الله، ووعده بإرسال الروح القدس.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وأوصى يسوع تلاميذه أن يكونوا له شهوداً إلى انقضاء الدهر، مبشرين بالإنجيل ومعلمين بالكلمة.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وبعد إتمام جميع المهمات على هذه الأرض، صعد يسوع إلى السماء أمام تلاميذه. وقد وعدنا بأنه سيعود إلى هذه الأرض ذات يوم.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أمر يسوع تلاميذه أن يكرزوا بالإنجيل إلى أقاصي الأرض قبل صعوده إلى السماء.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الكنيسة هي مجموعة من تلاميذ يسوع.</a:t>
            </a:r>
            <a:r xmlns:a="http://schemas.openxmlformats.org/drawingml/2006/main">
              <a:rPr lang="a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كتلاميذ ليسوع، يجب علينا أن نكرز بالإنجيل في كل مكان. وعلينا أن نكون شهودًا ليسوع.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لا يزال يسوع حيًا، ويجلس عن يمين الله، وسيعود إلى الأرض كما وعد.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اظهر يسوع المقام لتلاميذه؟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علامات الأظافر على اليدين والقدمين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علامات الشوكة على الرأس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آثار السياط على الظهر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كدمات في الوجه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علامات الأظافر على اليدين والقدمين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ولما قال هذا ارتفع أمام أعينهم، وحجبته سحابة عن أعينهم.</a:t>
            </a:r>
            <a:r xmlns:a="http://schemas.openxmlformats.org/drawingml/2006/main">
              <a:rPr lang="ar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89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لقد أتى الروح القدس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وامتلئ الجميع من الروح القدس، وبدأوا يتكلمون بألسنة أخرى كما أعطاهم الروح القدس.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التلاميذ في أورشليم كما قال يسوع. ولما جاء يوم الخمسين، كان الجميع معًا في مكان واحد.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أعاد يسوع لعازر إلى الحياة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بكلمته.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سوف نموت يومًا ما، ولكننا سنقوم من الموت لأننا نؤمن بيسوع.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عليك أن تكون مسيحياً يعيش على رجاء القيامة.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وفجأة جاء صوت مثل هبوب ريح عاصفة وملأ كل البيت حيث كانوا جالسين.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هناك لسان من نار على رأس كل واحد، وحينئذ امتلأ الجميع من الروح القدس وابتدأوا يتكلمون بلغات أخرى.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تفاجأ الجميع، بدأ بطرس يعظهم عن يسوع والإنجيل.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استمع الناس إلى الإنجيل، وتابوا، واعتمدوا. تم تعميد أكثر من 3000 شخص في ذلك اليوم.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أرسل يسوع الروح القدس إلى تلاميذه.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أعطى الروح القدس لبطرس الحكمة والقوة ليكرز بالإنجيل.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الروح القدس موجود في قلوب كل من يؤمن بيسوع.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ولا تنسوا أن الروح القدس هو الذي يمنحنا الحكمة والشجاعة للكرازة بالإنجيل، كما أعطى بطرس الحكمة والقوة.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يرسل يسوع الروح القدس إلى كل من يؤمن به ليساعدنا.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سمعوا عندما جاء الروح القدس؟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صوت البوق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الرعد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هبوب ريح شديدة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صوت الصلوات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هبوب ريح شديدة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وامتلئ الجميع من الروح القدس، وبدأوا يتكلمون بألسنة أخرى كما أعطاهم الروح القدس.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90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أخبر فيليب الإنجيل إلى الحبشي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ثم بدأ فيلبس بهذا المقطع من الكتاب المقدس وأخبره بالأخبار السارة عن يسوع.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4000"/>
              <a:t>لأن ابني هذا كان ميتا فعاش. كان ضائعا فوجد. حتى أنها بدأت للاحتفال.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سيد الحياة الذي يُحيي الموتى.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وفي أحد الأيام قال ملاك الرب لفيلبس الذي آمن بيسوع: "اذهب جنوبًا إلى الطريق، طريق الصحراء".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وانطلق إلى الصحراء الجنوبية كما قال الملاك. وتساءل لماذا أرسله الملاك </a:t>
            </a: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في ذلك الوقت في العربة الخصي الذي كان على مال بلاد الحبشة يقرأ كتابات النبي إشعياء. اقترب فيليب وسأل. "هل تفهم ما تقرأه ؟"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فقال: كيف أفهمه إلا إذا شرحه لي أحد؟ بدأ فيلبس بهذا المقطع من الكتاب المقدس وأخبره بالأخبار السارة عن 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وبعد أن استقبل الحبشي يسوع، عاد إلى بلاده سعيدًا. فشكر فيلبس الروح القدس الذي قاده إلى هناك.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لم يستطع فيليبس أن يفهم تمامًا ولكنه أطاع أمر الروح القدس. حتى يتمكن من التبشير بالإنجيل للإثيوبيين.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في بعض الأحيان نكون في موقف لا نستطيع أن نفهمه.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إذا كنت تثق في الله وتطيعه في الروح القدس حتى في تلك اللحظة، فيمكنك أيضًا أن تكون رجل إيمان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الذين يبشرون بالإنجيل.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يقود العلاقة التي يجب أن نلتقي بها.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 هو الخصي الحبشي الذي التقى به فيليبس على مسئوليته؟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مسؤولاً عن الجيش.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طباخًا لبلاده.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هو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تكلفة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له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البلاد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يسيطر على عبادة البلاد.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كان مسؤولاً عن أموال بلاده.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ثم بدأ فيلبس بهذا المقطع من الكتاب المقدس وأخبره بالأخبار السارة عن يسوع.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91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شاول يلتقي بيسوع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كم عدد الأيام التي مرت منذ أن مات لعازر عندما جاء يسوع؟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يوم واحد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يومين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ثلاثة أيام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أربعة أيام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ثلاثة أيام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فسقط على الأرض وسمع صوتا يقول له: شاول، شاول، لماذا تضطهدني؟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رجل اسمه شاول يكره المؤمنين بيسوع، ويكره الكنيسة.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كان شاول يكره يسوع كثيراً لدرجة أنه ذهب إلى دمشق ليعتقل المسيحيين.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اقترب من دمشق في رحلته، بغتة أبرق حوله نور من السماء. وسمع صوتاً يقول: "شاول، شاول، لماذا تضطهدني؟"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"من أنت يا رب؟" سأل شاول. "أنا يسوع الذي أنت تضطهده". تفاجأ شاول بأن يسوع حي. كان يعتقد أن يسوع قد مات.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شاول، الذي التقى بيسوع، أصبح إنسانًا جديدًا. فصار بولس الرسول، الذي اجتهد في تبشير الأمم، وكتب كتبًا كثيرة من الكتاب المقدس.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شاول رجلاً يضطهد الكنيسة، لكن الله دعاه رسولاً.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شاول، الذي التقى بيسوع، عاش حياة مختلفة تمامًا عن ذي قبل.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 هي التغييرات التي قمت بها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منذ التقيت يسوع؟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أولئك الذين يلتقون بيسوع يجب أن يعيشوا حياة مختلفة عن أي وقت مضى.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يغفر للأشرار مثل شاول ويدعوهم ويجعلهم عمالة.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لماذا ذهب شاول إلى دمشق؟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لاعتقال المسيحيين.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للقيام برحلة.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أن يكون لها عبادة.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للتبشير بالإنجيل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لاعتقال المسيحيين.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فسقط على الأرض وسمع صوتا يقول له: شاول، شاول، لماذا تضطهدني؟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قال لها يسوع: أنا هو القيامة والحياة. من آمن بي ولو مات فسيحيا.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ومن كان حيا وآمن بي فلن يموت إلى الأبد. هل تصدق هذا؟"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92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صديق بولس الجيد برنابا.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فأخذه برنابا وأحضره إلى الرسل. وأخبرهم كيف رأى شاول الرب في رحلته وأن الرب كلمه، وكيف كان يكرز في دمشق بلا خوف باسم يسوع.</a:t>
            </a:r>
            <a:r xmlns:a="http://schemas.openxmlformats.org/drawingml/2006/main">
              <a:rPr lang="ar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بعد أن التقى بولس بيسوع، أراد أن يلتقي بتلاميذ يسوع.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تلاميذ يسوع كانوا خائفين من بولس. لأنهم لم يعلموا أن بولس بعد أن التقى بيسوع، أصبح مؤمنًا بيسوع.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وبرنابا ساعد بولس. "لقد التقى بيسوع حقًا وتغير تمامًا!"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"ولقد رأيت أيضًا بولس يعظ في دمشق، حيث ذهب ليقبض على المسيحيين!" أصبح التلاميذ أصدقاء لبولس بسهولة.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بعد ذلك، أصبح برنابا وبولس صديقين حميمين وسافرا حول العالم للتبشير بالإنجيل معًا.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بولس، الذي اضطهد الكنيسة، التقى بيسوع وصار إنسانًا جديدًا، لكن الناس لم يصدقوه.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الله أعد برنابا وصنعه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زميل عامل جيد لبولس.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مثل بولس وبرنابا، يجب أن نكون أصدقاء إيمان جيدين ونساعد بعضنا البعض.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يرسل لنا يسوع صديقًا يمكنه مساعدتنا عندما نكون في مشكلة.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 الذي ساعد بولس وأصبح صديقًا له عندما كان في ورطة؟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بيتر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برنابا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فيليب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برنابا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74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تجلي يسوع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فأخذه برنابا وأحضره إلى الرسل. وأخبرهم كيف رأى شاول الرب في رحلته وأن الرب كلمه، وكيف كان يكرز في دمشق بلا خوف باسم يسوع.</a:t>
            </a:r>
            <a:r xmlns:a="http://schemas.openxmlformats.org/drawingml/2006/main">
              <a:rPr lang="ar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93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دوركاس، الذي عاد إلى الحياة.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أرسلهم بطرس جميعًا إلى خارج الغرفة؛ ثم جثا على ركبتيه وصلى. فالتفت نحو المرأة الميتة وقال: طابيثا قومي. وفتحت عينيها، فلما رأت بطرس جلست.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تلميذة اسمها دوركاس، تعمل الخير دائمًا وتساعد الفقراء.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وفي ذلك الوقت مرضت وماتت. كان جيرانها حزينين جدًا وأعادوا بيتر.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وصل بطرس، بكى جميع الذين استعانوا بها، وأظهروا الثياب التي تلقاها كهدية.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أرسلهم بطرس جميعًا إلى خارج الغرفة؛ ثم جثا على ركبته وصلى.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 بيتر: "يا دوركاس، انهضي!". وفتحت عينيها وجلست تنظر بطرس. عند رؤية ذلك، فرح الجميع وآمن الكثير من الناس في تلك القرية بيسوع.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بطرس تلميذاً ليسوع، وكان قادراً على أن يفعل ما فعله يسوع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كان على هذه الأرض.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أخبر يسوع تلاميذه أنهم سيفعلون نفس الشيء الذي فعله.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نحن تلاميذ يسوع.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علينا أن نتعلم ونتذكر ما فعله يسوع في هذه الأرض وأن نفعل نفس الأشياء التي فعلها يسوع.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يمنح يسوع تلاميذه القوة حتى يتمكنوا من التبشير بالإنجيل.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وهناك تجلى أمامهم. وأشرق وجهه كالشمس، وصارت ثيابه بيضاء كالنور.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جاء بطرس إلى دوركاس، كان الناس حزينين وماذا أظهروا له؟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الملابس التي صنعتها دوركاس.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الوجبات التي أعدتها دوركاس.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ابن دوركاس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رسالة دوركاس.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الملابس التي صنعتها دوركاس.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أرسلهم بطرس جميعًا إلى خارج الغرفة؛ ثم جثا على ركبتيه وصلى. فالتفت نحو المرأة الميتة وقال: طابيثا قومي. وفتحت عينيها، فلما رأت بطرس جلست.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94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كرنيليوس، الأممي المُخلَّص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واندهش المؤمنون المختونون الذين جاءوا مع بطرس من انسكاب عطية الروح القدس على الأمم أيضًا.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 10: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في قيصرية رجل اسمه كرنيليوس، قائد مئة فيما يعرف بالفوج الإيطالي.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هو وكل عائلته متدينين خائفين الله. كان يعطي بسخاء للمحتاجين ويصلي إلى الله بانتظام.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وفي أحد الأيام سمع كرنيليوس صوت الله وهو يصلي. "أرسلوا رجالاً ليكونوا رجلاً اسمه بطرس".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وفي ذلك الوقت رأى بطرس أيضًا رؤيا في الصلاة. أعطاه الله حيوانات من السماء لا يستطيع اليهود أن يأكلوها وأمره أن يأكل.</a:t>
            </a:r>
            <a:r xmlns:a="http://schemas.openxmlformats.org/drawingml/2006/main">
              <a:rPr lang="a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"لا تدنس شيئًا طهّره الله".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النهاية، تبع بطرس الرجال الذين أرسلهم كرنيليوس وذهب إلى منزل كرنيليوس.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فبشرهم بطرس كرنيليوس وعائلته بيسوع وبالإنجيل. ثم نزل الروح القدس عليهم. لقد أدرك بالنظر إلى هذا؛ "حتى الأمم يمكن أن تخلص إذا آمنوا بيسوع!"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اعتقد بطرس أن اليهود وحدهم هم الذين يستطيعون الإيمان بيسوع والخلاص.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لكن إنجيل الله لا يوجد فيه تمييز بين كل شعوب العالم.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علينا أن نكرز بالإنجيل لكل شخص في العالم حتى يخلصوا.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وأخذ يسوع معه بطرس ويعقوب ويوحنا، وصعد بهم إلى جبل عال منفردين.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يمنح يسوع الخلاص لكل من يؤمن به، بغض النظر عن جنسيته أو مكانته.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 هي الرؤيا التي رآها بطرس أثناء الصلاة؟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نزول يسوع من السماء.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الكتاب المقدس ينزل من السماء.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③الملائكة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النازلة من السماء.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الحيوانات التي لا يستطيع اليهود أكلها نزلت من السماء.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الحيوانات التي لا يستطيع اليهود أكلها نزلت من السماء.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واندهش المؤمنون المختونون الذين جاءوا مع بطرس من انسكاب عطية الروح القدس على الأمم أيضًا.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 10: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95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ترانيم الغناء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حتى في السجن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ونحو منتصف الليل كان بولس وسيلا يصليان ويسبحان الله، وكان السجناء الآخرون يستمعون إليهما.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بذل بولس وسيلا قصارى جهدهما للتبشير بالإنجيل في فيليب. ولكن الذين كانوا يكرهون ذلك ضربوا بولس وسيلا وألقوهما في السجن.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صلى بولس وسيلا وسبحا الله حتى في السجن. استمع الجميع في السجن لهذا.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ثم فجأة حدث زلزال كبير ففتحت جميع أبواب السجن. كان السجان قلقًا جدًا لأنه ظن أن السجناء قد هربوا.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صرخ بولس: «لا تقلق! نحن جميعا هنا! "يا سيد، ماذا يجب أن أفعل لكي أخلص؟" - سأل السجان.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"آمن بالرب يسوع، فتخلص أنت وعائلتك!" وفي تلك الساعة من الليل أخذهم السجان وغسل جراحهم. فللوقت اعتمد هو وجميع بيته.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وهناك تجلى أمامهم. وأشرق وجهه كالشمس، وصارت ثيابه بيضاء كالنور.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ولم يخيب بولس وسيلا، بل صليا وسبحا،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على الرغم من تعرضهم للضرب حتى الموت.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ثم فتح الله باب السجن وأعطاهم فرصة للكرازة بالإنجيل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إلى السجان وعائلته.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هناك أوقات نكون فيها في ورطة أيضًا.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وإذا لم تخذل نفسك وتنتقل إلى الصلاة والتسبيح، فسينقذك الله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بطريقة مذهلة.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أعطاني يسوع القوة للتغلب على كل الصعوبات والمشاق.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فعل بولس وسيلا في السجن؟؟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كانوا يبكون.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توسلوا من أجل حياتهم.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لقد أصيبوا بخيبة أمل.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صلوا وغنوا الترانيم.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صلوا وغنوا الترانيم.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ونحو منتصف الليل كان بولس وسيلا يصليان ويسبحان الله، وكان السجناء الآخرون يستمعون إليهما.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96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بشر بولس بالإنجيل للملك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أجاب بولس: "قريبًا أو طويلًا، أدعو الله أن لا تكون أنت وحدك، بل جميع الذين يستمعون إلي اليوم، يصيرون إلى ما أنا عليه، باستثناء هذه القيود".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بشر بولس بالإنجيل، وفي النهاية أصبح سجينًا في أورشليم. فسأل الملك أغريباس عن خطايا السجين بولس.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"لديك إذن للتحدث عن نفسك!" أعطى أغريبا وقتًا لبولس ليبدأ دفاعه.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استغل بولس الفرصة للتبشير بالإنجيل. "أيها الملك، أرجو أن تكون مثلي إلا من هذه السلاسل!"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ولم يجد الملك خطيئة في بولس. أراد بولس أن يذهب إلى روما ويبشر الإمبراطور..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وفي تلك اللحظة ظهر لهم موسى وإيليا يتحدثان مع يسوع.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نهاية المطاف، لجأ بولس إلى الإمبراطور الروماني. كسجين، ركب بولس السفينة ليذهب إلى إمبراطور روما.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بولس سجينًا، لكنه كان يكرز بالإنجيل بفخر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أمام الملك لمحاكمته.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لأنه لم يخجل من الإنجيل، وآمن أنه حق فخور.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نحن بحاجة إلى أن نكون قادرين على التبشير بثقة وشجاعة بإنجيل يسوع أينما نلتقي.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أعلى بكثير من أعلى رجل في العالم.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فعل بولس عندما أعطاه ملك محاكمة بولس فرصة للتكلم؟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بشر بإنجيل 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اتهم شخصا سيئا.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طلب إطلاق سراحه.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صلى وغنى الترانيم.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بشر بإنجيل يسوع.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أجاب بولس: "قريبًا أو طويلًا، أدعو الله أن لا تكون أنت وحدك، بل جميع الذين يستمعون إلي اليوم، يصيرون إلى ما أنا عليه، باستثناء هذه القيود".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97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السفينة تغرق!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وقال: لا تخف يا بولس. يجب أن تحاكم أمام قيصر؛ وقد منَّ الله عليك بأنفس جميع المسافرين معك.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أُخذ بولس إلى روما بالسفينة مع السجناء الآخرين.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السفينة كانت مهددة بالغرق بسبب الإعصار. ارتعد الجميع من الخوف.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صلى بولس إلى الله وأخبر الناس. "لا تخافوا. قال الله لن يموت أحد."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وصوت من السحابة قائلاً: «هذا هو ابني الذي أحبه. معه أنا مسرور. استمع اليه!"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غرقت السفينة، ولكن كما قال بولس، يمكن لجميع الناس أن يهبطوا على الجزيرة دون موت واحد.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بشر بولس بيسوع في الجزيرة ومجد الله.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صلى بولس وشجع الآخرين، حتى في أوقات الأزمات عندما كانت السفينة على وشك الغرق.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النهاية تم إنقاذهم جميعًا،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تماما كما قال بول.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شعب الله مسؤول عن إيصال إرادة الله إلى العالم من خلال الصلاة والأخبار السارة عن خلاص الله.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مالك كل الحياة في العالم. ولا يموت شيء دون إذنه.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فعل بولس عندما واجهت السفينة الاعصار؟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بكى.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قفز في البحر.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حارب الطيار.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صلى إلى الله.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صلى إلى الله.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وقال: لا تخف يا بولس. يجب أن تحاكم أمام قيصر؛ وقد منَّ الله عليك بأنفس جميع المسافرين معك.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أعمال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98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نداء بولس من أجل أنسيمس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أناشدك من أجل ابني أنسيمس، الذي أصبح ابني وأنا مقيد.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فليمون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أنسيمس خادمًا لفليمون. لكنه تسلل دون إذن سيده إلى روما.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التقى أنسيمس ببولس الذي كان مسجونًا في روما. فبشره بولس بالإنجيل، فآمن بيسوع.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فلما سمعوا ذلك سقطوا على وجوههم إلى الأرض مذعورين. قال يسوع: "لا تخافوا". فتطلعوا ولم يروا أحدا إلا 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طلب بولس من أنسيمس أن يعود إلى سيده فليمون ويطلب المغفرة. وطلب بولس من أنسيمس أن يعيش كمؤمن بيسوع.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أنسيمس قلقًا. لأنه في ذلك الوقت قُتل الخادم الهارب على يد صاحبه.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كتب بولس رسالة إلى أنسيمس إلى سيده فليمون ليغفر له. هذه الرسالة هي "فليمون" في الكتاب المقدس.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أعاد بولس ربط العلاقة المقطوعة بين أنسيمس وفليمون. طلب أنسيمس المغفرة من فليمون، وغفر فليمون لأنسيمس.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علينا أن نطلب المغفرة إذا فعلنا شيئًا خاطئًا.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وإذا أخطأ أحد في حقنا فعلينا أن نسامحه.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هذا ما يؤمن به الناس في يسوع.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يجلب يسوع السلام والمصالحة حيث توجد المعارك والصراعات.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بمن التقى أنسيمس في روما عندما هرب من صاحبه فليمون؟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بيتر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برنابا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بول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بول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أناشدك من أجل ابني أنسيمس، الذي أصبح ابني وأنا مقيد.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فليمون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99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تيموثاوس تلميذ بولس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لقد تذكرت إيمانك العديم الصدق الذي سكن أولا في جدتك لوئيس وأمك أفنيكي، وأنا مقتنع أنه يعيش الآن فيك أيضا.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2تيموثاوس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لبولس تلميذ اسمه تيموثاوس. كان تيموثاوس مبشراً مع بولس منذ أن كان صبياً.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رجل لديه ولدين. وطلب الابن الثاني من والده أن يعطيه نصيبه من العقار مقدما.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كان يسوع على هذه الأرض في صورة إنسان، ولكنه أيضًا الله.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كما أوصى الله تلاميذه على الجبل،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يجب علينا أن نؤمن بيسوع باعتباره ابن الله ونستمع إليه بعناية.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وبولس، الذي كان في السجن، عرف أنه كان على وشك الموت، فكتب رسالة إلى تلميذه الحبيب تيموثاوس.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قالت الرسالة كيف يجب على تيموثاوس أن يعلم المؤمنين كخادم الكنيسة.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قرأ تيموثاوس والمؤمنون رسالة بولس وقرروا ألا يفقدوا الإيمان حتى النهاية حتى في الاضطهاد.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وهكذا انتقل إيمان بولس إلى تلميذه تيموثاوس، ثم إلى الكنائس مرة أخرى.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بفضل الإنجيليين الذين بشرونا بالإنجيل والمعلمين الذين علمونا كلمة الله، نما إيماننا وكنيستنا.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والآن علينا أن نسلم إيماننا ونعلمهم كلمة الله التي تعلمناها.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قام يسوع وهو حي إلى الأبد، مع الكنائس والمؤمنين الذين يؤمنون به.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لمن كتب بولس الرسالة مع اقتراب يوم وفاته؟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تيموثاوس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سيلاس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تيموثاوس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لقد تذكرت إيمانك العديم الصدق الذي سكن أولا في جدتك لوئيس وأمك أفنيكي، وأنا مقتنع أنه يعيش الآن فيك أيضا.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2تيموثاوس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100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رأى جون مشهدا مذهلا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ويقول الذي يشهد بهذا: نعم، أنا آتي سريعًا. آمين. تعال أيها الرب يسوع.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وحي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يتألق بشكل جميل بمظهره المجيد.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وازداد اضطهاد الكنيسة سوءًا يومًا بعد يوم. واستشهد جميع تلاميذه وهم محتفظين بالإيمان، واحتجز يوحنا وحده في بطمس.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وفي أحد الأيام سمع صوتًا عظيمًا مثل البوق يقول: "اكتب في السفر ما ترى وأرسله إلى السبع الكنائس".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ورأى يوحنا يسوع أيضاً. كان يسوع صورة الملك الذي يملك كل سلطان العالم.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رأى يوحنا السماء الجديدة والأرض الجديدة التي ستأتي. لن يكون هناك شر، ولن يكون هناك حزن، وستكون هناك دائمًا سعادة مع الله.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كتب يوحنا كل هذه الرؤى وكتبها إلى الكنائس. "حافظوا على إيمانكم، لأن الرب سيأتي مرة أخرى!" هذا هو السفر الأخير من الكتاب المقدس، الرؤيا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سوف يعود يسوع مرة أخرى إلى هذه الأرض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كقاضي يوما ما.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في ذلك الوقت، أولئك الذين لم يؤمنوا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في يسوع نتألم إلى الأبد،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أولئك الذين يؤمنون بيسوع سوف يستمتعون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الحياة الأبدية مع السعادة.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هل تنتظر مجيء يسوع مرة أخرى؟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ألا نفقد هذا الأمل، يجب أن نحافظ على إيماننا بهذه الأرض حتى النهاية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سيعود يسوع مرة أخرى إلى هذه الأرض كملك، ويدين كل شيء، ويحكم كل شيء إلى الأبد.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 اسم الجزيرة التي كان التلميذ يوحنا محبوسا فيها؟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مالطا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هاواي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كتيم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بطمس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بطمس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ويقول الذي يشهد بهذا: نعم، أنا آتي سريعًا. آمين. تعال أيها الرب يسوع.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وحي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اختبار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ومن لم يرى تجلي يسوع؟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بيتر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جيمس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توماس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توماس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وهناك تجلى أمامهم. وأشرق وجهه كالشمس، وصارت ثيابه بيضاء كالنور.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75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عيسى</a:t>
            </a:r>
            <a:r xmlns:a="http://schemas.openxmlformats.org/drawingml/2006/main">
              <a:rPr lang="ar" altLang="en-US" sz="4400"/>
              <a:t> </a:t>
            </a:r>
            <a:r xmlns:a="http://schemas.openxmlformats.org/drawingml/2006/main">
              <a:rPr lang="ar" altLang="ko-KR" sz="4400"/>
              <a:t>يحب الأطفال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فلما رأى يسوع ذلك اغتاظ. فقال لهم: دعوا الأطفال يأتون إلي ولا تمنعوهم، لأن لمثل هؤلاء ملكوت الله.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أحضر أحد الوالدين ابنه إلى يسوع ليباركه يسوع.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ثم وبخه تلاميذ يسوع. "كيف تجرؤ على إحضار طفلك إلى يسوع؟"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فلما رأى يسوع ذلك قال بغضب.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"لا تمنع الأطفال من القدوم إلي. لمثل هؤلاء الأطفال ملكوت الله.»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الابن كان قد بدد كل ممتلكاته في البلاد البعيدة وأصبح بائسا.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"من لا يقبل ملكوت الله مثل طفل صغير لن يدخله." ثم أخذ الأطفال على ذراعيه ووضع يديه عليهم وباركهم.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 أن ملكوت الله لمثل هؤلاء الأطفال.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فلنصبح أيضًا أطفالًا يحبون الله ويطيعون يسوع دون أن يفقدوا الطهارة والصادقين،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وقلب الطفل الحقيقي.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</a:t>
            </a:r>
            <a:r xmlns:a="http://schemas.openxmlformats.org/drawingml/2006/main">
              <a:rPr altLang="en-US" lang="a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يكون..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يحب الأطفال ويقدرهم ويباركهم.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فعل التلاميذ عندما حاول الأطفال الذهاب إلى يسوع؟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رحبوا بهم بكل سرور.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وبخوهم على عدم الذهاب إلى يسوع.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قدموا الأطفال إلى يسوع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قدموا لهم بعض الطعام وأعادوهم إلى منازلهم.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وبخوهم على عدم الذهاب إلى يسوع.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فلما رأى يسوع ذلك اغتاظ. فقال لهم: دعوا الأطفال يأتون إلي ولا تمنعوهم، لأن لمثل هؤلاء ملكوت الله.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76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شفى يسوع الرجل الأعمى بارتيماوس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قال يسوع: "اذهب، إيمانك قد شفاك". وفي الحال أبصر وتبع يسوع في الطريق.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جاء يسوع إلى أريحا، كان أعمى، وكان بارتيماوس جالسا على جانب الطريق يستعطي.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فلما سمع أنه يسوع الناصري، بدأ يصرخ: "يا يسوع ابن داود، ارحمني!"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دعا يسوع بارتيماوس. "ماذا تريد مني أن أفعل لك؟" سأله يسوع. فقال الأعمى: يا سيدي، أريد أن أبصر.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وأدرك الابن أنه أصبح أكثر بؤساً من الخدم في بيت أبيه.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فعاد وتوسل إلى أبيه أن يقبله أحد خدمه.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يسوع: "اذهب، إيمانك قد شفاك". وعلى الفور نال بصره.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"شكراً لك يا يسوع!" تبع بارتيماوس يسوع الذي سمح له أن يبصر.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 لبرتيماوس: «إيمانك قد شفاك».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إنه الإيمان الذي يخلصنا.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يتم التعبير عن الإيمان في الصلاة الجادة.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نصلي إلى يسوع،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أن يكون لدينا هذا الإيمان.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يستمع ويستجيب لصلواتنا الحارة.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طلب بارتيماوس من يسوع؟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أعطني الكثير من المال.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أريد أن أكون تلميذك.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دعني أمشي على الماء.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أريد أن أرى مرة أخرى.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أريد أن أرى مرة أخرى.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قال يسوع: "اذهب، إيمانك قد شفاك". وفي الحال أبصر وتبع يسوع في الطريق.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77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تسلق زكا شجرة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لأن ابن الإنسان جاء لكي يطلب ويخلّص ما قد هلك".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رجل غني اسمه زكا. وكان رئيسًا للعشارين، لذلك كان الناس يكرهونه.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ذات يوم، جاء يسوع إلى القرية التي كان يعيش فيها زكا. وكان كثير من الناس مزدحمين لرؤية 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وما إن رأى والده ابنه قادمًا من بعيد، حتى ركض إليه واحتضنه وقبله بفرح.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صعد زكا على شجرة ليرى يسوع. فنظر إليه يسوع وقال. "يا زكا، انزل حالاً. يجب أن أبقى في منزلك اليوم."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"قال زكا ليسوع: "سأعطي نصف أموالي للفقراء".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يسوع: "اليوم حصل الخلاص لهذا البيت. جئت لأطلب وأخلص ما قد هلك".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التقى زكا بيسوع، اعترف له بأنه سيعطي ممتلكاته المفضلة للفقراء.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 هو الشيء الأكثر أهمية بالنسبة لك؟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 الذي تخليت عنه بعد لقاء يسوع؟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علينا أن نتذكر أن أغلى شيء بالنسبة لنا هو يسوع.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المخلص الذي جاء إلى هذه الأرض ليخلص الجميع دون تمييز.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اختبار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لماذا كان الناس يكرهون زكا؟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رئيس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ضريبة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جامع.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لأنه آمن بيسوع جيدًا.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لأنه صلى كثيرا.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لأنه كان وسيمًا.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لأنه كان رئيسًا للعشارين.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لأن ابن الإنسان جاء لكي يطلب ويخلّص ما قد هلك".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b="1" lang="ar">
                <a:solidFill>
                  <a:schemeClr val="tx1">
                    <a:lumMod val="50000"/>
                    <a:lumOff val="50000"/>
                  </a:schemeClr>
                </a:solidFill>
              </a:rPr>
              <a:t>رقم 78 كلمة الله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400"/>
              <a:t>البيت المبني على الصخر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"لذلك كل من يسمع أقوالي هذه ويعمل بها يشبه رجلاً عاقلاً بنى بيته على الصخر.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روى يسوع قصة رجلين كانا يبنيان منزلاً.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يسوع: "يا الله، أبوك ينتظرك دائمًا".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قرر أحدهم أن يبني منزله على الرمال، والآخر على الصخر.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عمل الاثنان بجد لبناء منزل. بدا كلا المنزلين قويين من الخارج دون فرق كبير.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وعندما تسببت الأمطار الغزيرة في حدوث فيضان، جرفت المياه المنزل المبني على الرمال. ولكن البيت المبني على الصخر ظل ثابتا.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يسوع: "كل من يسمع كلامي ويعمل به، يشبه رجلاً عاقلاً بنى بيته على الصخر".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يسوع: "كل من يسمع كلامي ويعمل به، يشبه رجلاً عاقلاً بنى بيته على الصخر".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هل تضع كل كلمة من كلام الله موضع التنفيذ؟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فلنكن حكماء ونطيع كلمة الله.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</a:t>
            </a:r>
            <a:r xmlns:a="http://schemas.openxmlformats.org/drawingml/2006/main">
              <a:rPr altLang="en-US" lang="a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يكون..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يُسر بمن يطيعون الكلمة.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متى انهار البيت المبني على الرمال؟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بمجرد بناء المنزل،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كانت الشمس مشرقة،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جاء الكثير من الناس إلى المنزل،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هطلت الأمطار بكثرة وغمرت المياه،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عندما هطلت الأمطار بكثرة وغمرت المياه،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"لذلك كل من يسمع أقوالي هذه ويعمل بها يشبه رجلاً عاقلاً بنى بيته على الصخر.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79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خمس عذارى حكيمات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"فاسهروا إذن، لأنكم لا تعرفون اليوم ولا الساعة".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نخطئ كثيرًا في حياتنا.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لذلك نشعر بالذنب لأننا أخطأنا في حق الله.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الله كان يغفر لنا دائما خطايانا.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لأن يسوع قد أخذ بالفعل على عاتقنا كل خطايانا.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عليك أن تؤمن بهذا وتتوجه إلى الله بالامتنان والفرح.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هناك عشر عذارى يستعدن للوليمة. قامت الفتيات الخمس الحكيمات بإعداد المصابيح بما يكفي من الزيت، لكن الخمس الأخريات لم يفعلن ذلك.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الليل، عندما تأخر العريس، نامت العذارى العشر.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"العريس هنا!" نهضت العذارى مسرعات. وانطفأت أنوار العذارى الخمس اللاتي لم يعدن ما يكفي من الزيت.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"أعطونا بعض النفط." "إذا أعطيناكم نفطنا، فقد ينفد النفط أيضًا. اذهب واحصل على بعض الزيت."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بينما ذهبت الفتيات الخمس لشراء الزيت، أغلق باب العيد. وفي النهاية، لم يُسمح للفتيات الخمس الحمقاء بحضور الحفل.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هذه هي القصة التي يخبرنا بها يسوع كيف ننتظر اليوم الذي يعود فيه.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لا أحد يعرف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يأتي يسوع مرة أخرى.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مثل العذارى الخمس الحكيمات، يجب علينا دائمًا أن نستيقظ وننتظر يسوع بقلب مستعد.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وعد يسوع بالعودة مرة أخرى إلى هذه الأرض عندما لا يعلم أحد.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 الذي لم تحضره العذارى الخمس الجاهلات؟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النفط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الماء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الملابس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هدية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النفط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"فاسهروا إذن، لأنكم لا تعرفون اليوم ولا الساعة".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80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المثل من المواهب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</a:t>
            </a:r>
            <a:r xmlns:a="http://schemas.openxmlformats.org/drawingml/2006/main">
              <a:rPr altLang="en-US" lang="a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يكون..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يحبنا دائمًا وينتظرنا.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"أجاب سيده: "نعما أيها العبد الصالح والأمين! لقد كنت أمينا في القليل، وسأقيمك على أشياء كثيرة. تعال وشارك سيدك في السعادة!"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شخص استودع أموالاً لخدمه وهو في طريقه إلى الخارج. فأعطى الخادم الأول خمس وزنات، واثنتين للثاني، وواحدة للثالث.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فالخادم الذي أخذ 5 وزنات ووزنتين ذهب دفعة واحدة واستثمر أموالهما في العمل فنال الضعف. إلا أن رجلاً أخذ وزنة واحدة خرج وحفر حفرة في الأرض وأخفى مال سيده.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وعندما عاد السيد وحاسبهم، اكتسب الخادم الأول خمس وزنات إضافية، والثاني وزنتين إضافيتين.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العبد الذي أخذ وزنة واحدة لم ينال شيئاً. "سيدي، لقد أعطيتني موهبة واحدة فقط. ثم كيف يمكنني كسب المزيد من المال؟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سيده غاضبا. "كان ينبغي عليك أن تضع أموالي في وديعة لدى المصرفيين، كنت سأستعيدها مع الفائدة. أيها العبد عديم القيمة، اخرج من منزلي!"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يحذرنا يسوع من الكسل من خلال مثل الوزنات.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هناك شيء أكثر أهمية من المبلغ الذي تلقيناه.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الشيء الأكثر أهمية هو أن تعيش حياة لمجد الله باستخدام ما لديك بأمانة.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يجب علينا جميعا أن نعيش هذا النوع من الحياة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أن يمدحه يسوع.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سيدنا، الذي يقيم حياتنا ويكافئنا وفقًا لذلك.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عهد السيد إلى الخدم أثناء سفره بعيدًا؟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البيت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الحقل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مخزن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المواهب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المواهب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/>
              <a:t>"أجاب سيده: "نعما أيها العبد الصالح والأمين! لقد كنت أمينا في القليل، وسأقيمك على أشياء كثيرة. تعال وشارك سيدك في السعادة!"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